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8" autoAdjust="0"/>
    <p:restoredTop sz="96455" autoAdjust="0"/>
  </p:normalViewPr>
  <p:slideViewPr>
    <p:cSldViewPr>
      <p:cViewPr varScale="1">
        <p:scale>
          <a:sx n="67" d="100"/>
          <a:sy n="67" d="100"/>
        </p:scale>
        <p:origin x="-4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2078D-5830-4037-8621-62B0CCFFF52F}" type="datetimeFigureOut">
              <a:rPr lang="sk-SK" smtClean="0"/>
              <a:pPr/>
              <a:t>29. 10. 2014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44426-6C1A-4F82-8551-34135DE90DA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44426-6C1A-4F82-8551-34135DE90DA0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44426-6C1A-4F82-8551-34135DE90DA0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44426-6C1A-4F82-8551-34135DE90DA0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44426-6C1A-4F82-8551-34135DE90DA0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F335-4F06-4BCB-818B-3E53E37509A3}" type="datetimeFigureOut">
              <a:rPr lang="sk-SK" smtClean="0"/>
              <a:pPr/>
              <a:t>29. 10. 2014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8BFE-F229-490E-B451-A284B0E8A2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F335-4F06-4BCB-818B-3E53E37509A3}" type="datetimeFigureOut">
              <a:rPr lang="sk-SK" smtClean="0"/>
              <a:pPr/>
              <a:t>29. 10. 2014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8BFE-F229-490E-B451-A284B0E8A2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F335-4F06-4BCB-818B-3E53E37509A3}" type="datetimeFigureOut">
              <a:rPr lang="sk-SK" smtClean="0"/>
              <a:pPr/>
              <a:t>29. 10. 2014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8BFE-F229-490E-B451-A284B0E8A2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F335-4F06-4BCB-818B-3E53E37509A3}" type="datetimeFigureOut">
              <a:rPr lang="sk-SK" smtClean="0"/>
              <a:pPr/>
              <a:t>29. 10. 2014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8BFE-F229-490E-B451-A284B0E8A2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F335-4F06-4BCB-818B-3E53E37509A3}" type="datetimeFigureOut">
              <a:rPr lang="sk-SK" smtClean="0"/>
              <a:pPr/>
              <a:t>29. 10. 2014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8BFE-F229-490E-B451-A284B0E8A2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F335-4F06-4BCB-818B-3E53E37509A3}" type="datetimeFigureOut">
              <a:rPr lang="sk-SK" smtClean="0"/>
              <a:pPr/>
              <a:t>29. 10. 2014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8BFE-F229-490E-B451-A284B0E8A2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F335-4F06-4BCB-818B-3E53E37509A3}" type="datetimeFigureOut">
              <a:rPr lang="sk-SK" smtClean="0"/>
              <a:pPr/>
              <a:t>29. 10. 2014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8BFE-F229-490E-B451-A284B0E8A2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F335-4F06-4BCB-818B-3E53E37509A3}" type="datetimeFigureOut">
              <a:rPr lang="sk-SK" smtClean="0"/>
              <a:pPr/>
              <a:t>29. 10. 2014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8BFE-F229-490E-B451-A284B0E8A2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F335-4F06-4BCB-818B-3E53E37509A3}" type="datetimeFigureOut">
              <a:rPr lang="sk-SK" smtClean="0"/>
              <a:pPr/>
              <a:t>29. 10. 2014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8BFE-F229-490E-B451-A284B0E8A2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F335-4F06-4BCB-818B-3E53E37509A3}" type="datetimeFigureOut">
              <a:rPr lang="sk-SK" smtClean="0"/>
              <a:pPr/>
              <a:t>29. 10. 2014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8BFE-F229-490E-B451-A284B0E8A2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F335-4F06-4BCB-818B-3E53E37509A3}" type="datetimeFigureOut">
              <a:rPr lang="sk-SK" smtClean="0"/>
              <a:pPr/>
              <a:t>29. 10. 2014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8BFE-F229-490E-B451-A284B0E8A2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AF335-4F06-4BCB-818B-3E53E37509A3}" type="datetimeFigureOut">
              <a:rPr lang="sk-SK" smtClean="0"/>
              <a:pPr/>
              <a:t>29. 10. 2014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08BFE-F229-490E-B451-A284B0E8A2C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agropsro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/>
              <a:t>AGRO PLUS spol. </a:t>
            </a:r>
            <a:r>
              <a:rPr lang="sk-SK" b="1" dirty="0"/>
              <a:t>s</a:t>
            </a:r>
            <a:r>
              <a:rPr lang="sk-SK" b="1" dirty="0" smtClean="0"/>
              <a:t> r.o. Budimír</a:t>
            </a:r>
            <a:endParaRPr lang="sk-SK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r>
              <a:rPr lang="sk-SK" b="1" dirty="0" smtClean="0">
                <a:solidFill>
                  <a:schemeClr val="tx1"/>
                </a:solidFill>
              </a:rPr>
              <a:t>Seminár Plemenitba 24.10.2014</a:t>
            </a:r>
            <a:endParaRPr lang="sk-SK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Firma sa zaoberá poľnohospodárskou výrobou rastlinných a živočíšnych produktov - osivo, ovocinárstvo a chov rôznych druhov zvierat.</a:t>
            </a:r>
            <a:endParaRPr lang="sk-SK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</p:txBody>
      </p:sp>
      <p:pic>
        <p:nvPicPr>
          <p:cNvPr id="1027" name="Picture 3" descr="C:\Users\mama\Desktop\DSCF03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478" y="142852"/>
            <a:ext cx="7738174" cy="674831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</p:txBody>
      </p:sp>
      <p:pic>
        <p:nvPicPr>
          <p:cNvPr id="2050" name="Picture 2" descr="C:\Users\mama\Desktop\DSCF03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480"/>
            <a:ext cx="7858180" cy="589363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</p:txBody>
      </p:sp>
      <p:pic>
        <p:nvPicPr>
          <p:cNvPr id="3074" name="Picture 2" descr="C:\Users\mama\Desktop\DSCF03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04"/>
            <a:ext cx="8001056" cy="600079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</p:txBody>
      </p:sp>
      <p:sp>
        <p:nvSpPr>
          <p:cNvPr id="6" name="Rectangle 5"/>
          <p:cNvSpPr/>
          <p:nvPr/>
        </p:nvSpPr>
        <p:spPr>
          <a:xfrm>
            <a:off x="571472" y="1142984"/>
            <a:ext cx="828680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000" b="1" dirty="0" smtClean="0">
                <a:hlinkClick r:id="rId3"/>
              </a:rPr>
              <a:t>AGRO PLUS spol. s r.o.</a:t>
            </a:r>
            <a:endParaRPr lang="sk-SK" sz="4000" b="1" dirty="0" smtClean="0"/>
          </a:p>
          <a:p>
            <a:r>
              <a:rPr lang="sk-SK" sz="4000" dirty="0" smtClean="0"/>
              <a:t>Budimír hospodársky dvor , 044 73 Budimír</a:t>
            </a:r>
            <a:r>
              <a:rPr lang="sk-SK" sz="4000" smtClean="0"/>
              <a:t> </a:t>
            </a:r>
            <a:r>
              <a:rPr lang="sk-SK" sz="4000" smtClean="0"/>
              <a:t>pri Košiciach</a:t>
            </a:r>
          </a:p>
          <a:p>
            <a:endParaRPr lang="sk-SK" sz="4000" dirty="0" smtClean="0"/>
          </a:p>
          <a:p>
            <a:r>
              <a:rPr lang="sk-SK" sz="4000" b="1" dirty="0" smtClean="0"/>
              <a:t>Andrej Kotuľa</a:t>
            </a:r>
            <a:r>
              <a:rPr lang="sk-SK" sz="4000" dirty="0" smtClean="0"/>
              <a:t>, agronóm</a:t>
            </a:r>
            <a:r>
              <a:rPr lang="sk-SK" sz="4000" b="1" dirty="0" smtClean="0"/>
              <a:t> </a:t>
            </a:r>
            <a:r>
              <a:rPr lang="sk-SK" sz="4000" dirty="0" smtClean="0"/>
              <a:t>– konateľ spoločnosti</a:t>
            </a:r>
          </a:p>
          <a:p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4000" b="1" dirty="0" smtClean="0"/>
              <a:t>mobil:</a:t>
            </a:r>
            <a:r>
              <a:rPr lang="sk-SK" sz="4000" dirty="0" smtClean="0"/>
              <a:t>  +421 905 638 805</a:t>
            </a:r>
            <a:br>
              <a:rPr lang="sk-SK" sz="4000" dirty="0" smtClean="0"/>
            </a:br>
            <a:r>
              <a:rPr lang="sk-SK" sz="4000" b="1" dirty="0" smtClean="0"/>
              <a:t>email:</a:t>
            </a:r>
            <a:r>
              <a:rPr lang="sk-SK" sz="4000" dirty="0" smtClean="0"/>
              <a:t>  agroplusbudimir@karatnet.sk</a:t>
            </a:r>
          </a:p>
          <a:p>
            <a:r>
              <a:rPr lang="sk-SK" sz="4000" dirty="0" smtClean="0"/>
              <a:t/>
            </a:r>
            <a:br>
              <a:rPr lang="sk-SK" sz="4000" dirty="0" smtClean="0"/>
            </a:br>
            <a:endParaRPr lang="sk-SK" sz="4000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48</Words>
  <Application>Microsoft Office PowerPoint</Application>
  <PresentationFormat>On-screen Show (4:3)</PresentationFormat>
  <Paragraphs>15</Paragraphs>
  <Slides>6</Slides>
  <Notes>4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AGRO PLUS spol. s r.o. Budimír</vt:lpstr>
      <vt:lpstr>Firma sa zaoberá poľnohospodárskou výrobou rastlinných a živočíšnych produktov - osivo, ovocinárstvo a chov rôznych druhov zvierat.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AGRO PLUS spol. s r.o. Budimír</dc:title>
  <dc:creator>mama</dc:creator>
  <cp:lastModifiedBy>mama</cp:lastModifiedBy>
  <cp:revision>8</cp:revision>
  <dcterms:created xsi:type="dcterms:W3CDTF">2014-10-29T19:11:54Z</dcterms:created>
  <dcterms:modified xsi:type="dcterms:W3CDTF">2014-10-29T19:42:19Z</dcterms:modified>
</cp:coreProperties>
</file>